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5" r:id="rId4"/>
  </p:sldMasterIdLst>
  <p:notesMasterIdLst>
    <p:notesMasterId r:id="rId12"/>
  </p:notesMasterIdLst>
  <p:sldIdLst>
    <p:sldId id="256" r:id="rId5"/>
    <p:sldId id="262" r:id="rId6"/>
    <p:sldId id="263" r:id="rId7"/>
    <p:sldId id="290" r:id="rId8"/>
    <p:sldId id="271" r:id="rId9"/>
    <p:sldId id="273" r:id="rId10"/>
    <p:sldId id="274" r:id="rId11"/>
  </p:sldIdLst>
  <p:sldSz cx="24384000" cy="13716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7E0D"/>
    <a:srgbClr val="FF9933"/>
    <a:srgbClr val="9933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15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0.jpeg>
</file>

<file path=ppt/media/image11.jpeg>
</file>

<file path=ppt/media/image12.jpeg>
</file>

<file path=ppt/media/image13.png>
</file>

<file path=ppt/media/image14.jpg>
</file>

<file path=ppt/media/image15.jpeg>
</file>

<file path=ppt/media/image2.pn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210554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rside uden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9837" y="3979892"/>
            <a:ext cx="19364326" cy="3943908"/>
          </a:xfrm>
        </p:spPr>
        <p:txBody>
          <a:bodyPr anchor="b"/>
          <a:lstStyle>
            <a:lvl1pPr algn="ctr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9837" y="8431240"/>
            <a:ext cx="19364326" cy="3472452"/>
          </a:xfrm>
        </p:spPr>
        <p:txBody>
          <a:bodyPr/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29635-8AFB-4941-9B0D-8B1111B9E4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191" r="16494"/>
          <a:stretch/>
        </p:blipFill>
        <p:spPr>
          <a:xfrm>
            <a:off x="15637259" y="0"/>
            <a:ext cx="8746742" cy="24381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7197E-D239-6E42-9FC4-2CAC82660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F59432CE-DD34-544C-9DA5-E197F808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99C46D-3512-3F42-8597-E1DE978E0C65}" type="datetime1">
              <a:t>07-05-2023</a:t>
            </a:fld>
            <a:endParaRPr lang="en-DK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9C77A74C-AD26-3B43-839F-93917B8B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61926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05022-B7B8-804B-9926-2D1A5F14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55408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1253A-7188-8B4D-836C-9009FCB8EC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8E1BE1-08C4-0043-BCDF-B60C1E46B2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D3C24CA-F09D-D746-8710-4BFA0D1003CF}" type="datetime1">
              <a:t>07-05-2023</a:t>
            </a:fld>
            <a:endParaRPr lang="en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14189-B024-924A-B0A2-C707CB50E3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0582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4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11385-2D80-704A-9DE0-96AEE28DC31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077565-C7D5-474F-A4BD-CF3BA7B1F4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E15C83E-4C06-7847-B1B2-5EA1E6484DB4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73BB1-BED5-6549-A022-ADA0DE59C6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482931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B3C39-40AA-9B46-87FD-0F2D645949D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AC7CE2-B803-A341-92DC-09348186F4E4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AD3B6-A2EB-E045-AD80-9F59127486A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89209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kombi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387284-B4EC-8C41-9C35-398D8A396D23}"/>
              </a:ext>
            </a:extLst>
          </p:cNvPr>
          <p:cNvSpPr/>
          <p:nvPr/>
        </p:nvSpPr>
        <p:spPr>
          <a:xfrm>
            <a:off x="3373819" y="3314409"/>
            <a:ext cx="10333782" cy="104015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52920-F1A8-6D46-9184-48AE2E0D21D5}"/>
              </a:ext>
            </a:extLst>
          </p:cNvPr>
          <p:cNvSpPr/>
          <p:nvPr/>
        </p:nvSpPr>
        <p:spPr>
          <a:xfrm>
            <a:off x="13707601" y="3314409"/>
            <a:ext cx="10676398" cy="1040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102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16480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78880-9B9B-2A45-802F-60A7CB38DEA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888E75B-06F1-764D-90C2-21FDDFD5D3A5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719CB-5AF1-8E4E-B4A0-60E4AB3EE1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97491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accent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4774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8621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accent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127B93-B1D0-6C41-98A7-5158EB3ABD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47499FB-D8B2-BB40-8058-AAE390A30478}" type="datetime1">
              <a:t>07-05-2023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12867-EFD5-FE4D-A547-E6CF94AAB80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4981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242F0F-8B73-F24F-8A62-ADCFF7AA28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733831-7C95-0042-B96A-72DA64231B1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B1F29B8-BB26-2742-B15B-3E34A08D2A82}" type="datetime1">
              <a:t>07-05-2023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CD171-CBFD-8547-AB36-4FC726ED92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41878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 rot="16200000">
            <a:off x="19661385" y="-1316087"/>
            <a:ext cx="3369522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8000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20B6E8-3EF9-7E4F-BAFA-7185FEBD6B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825" r="47301" b="41854"/>
          <a:stretch/>
        </p:blipFill>
        <p:spPr>
          <a:xfrm rot="16200000">
            <a:off x="20347245" y="-1885171"/>
            <a:ext cx="212549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7EAC-2DC4-5648-8CB4-36DBA97BDDA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C625AF3-5E73-3741-B3E0-C291B5487635}" type="datetime1">
              <a:t>07-05-2023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37889-7A5A-024A-BA62-2DDF81C38C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603170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over Danm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0AE6E-D6F0-B04D-8D90-FC287A4EC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/>
          <a:stretch/>
        </p:blipFill>
        <p:spPr>
          <a:xfrm>
            <a:off x="12691955" y="1787353"/>
            <a:ext cx="11412646" cy="101412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B6C65F-248E-404F-A64F-0889E47CC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620" y="1498600"/>
            <a:ext cx="10718800" cy="10718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F35B58-434F-6541-A5AB-C591B3ECF203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6CFE4-1D8A-E048-B114-07488293B0B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8004B7F-D5A9-0944-A659-E53445E204A6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6A596-2163-8545-8C2C-3F4CEAE816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538997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+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88E311-2A15-C94D-B456-72D1CCD5E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443" y="2357120"/>
            <a:ext cx="11157110" cy="900176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E67A-8BC5-9547-BE05-E18658D4B13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F8B3DA8-E344-4F43-9C85-CA6C68C61A0E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3F1F0-3BDB-F345-85CA-81DFED071A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218139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49EF7-2957-2746-8802-3ED83348F0A2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B9097-3EDF-1F46-BE31-2B90A72816C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EC99A3-670E-3D47-9C33-BCC74F0BDE65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B9541-8548-BC40-8715-243C088AD43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89788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CA3239-F5FB-4147-94AB-91D74692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0145" y="2357120"/>
            <a:ext cx="11157110" cy="90017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2761D1-0BB9-2A43-8BD5-EDF1F7CD8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71F83-78F9-F742-85DF-DD9411B3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FC34BD-7860-2B48-B7CD-3ED1D64EF2B2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0DD28-FDEA-344F-BA16-42E22E63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253722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1"/>
            <a:ext cx="11912598" cy="123932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5D8A9A-AA37-714D-A8D8-3132C83A2E35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8D203-B7E4-BD45-9EF4-F9F9C5C7F18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EFDF3-D9B1-7248-97B0-4784DA92465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9BEC277-B8E0-4542-A7E1-479CF20BE838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46920-548D-E743-AC82-05E415E76C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048490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0" y="2"/>
            <a:ext cx="1470676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11347114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6"/>
            <a:ext cx="11347114" cy="89033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986168" y="2475361"/>
            <a:ext cx="7721600" cy="1077891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6393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t-billede-lille-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0"/>
            <a:ext cx="11912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190" y="722014"/>
            <a:ext cx="19314580" cy="1332624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986170" y="2475360"/>
            <a:ext cx="7721600" cy="108550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93191" y="2457794"/>
            <a:ext cx="11080310" cy="1085504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1478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sim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4656581-5A1E-9E40-9423-FB904311C0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07600" y="0"/>
            <a:ext cx="10676400" cy="13716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1340727"/>
            <a:ext cx="9000000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4350908"/>
            <a:ext cx="9000000" cy="8087404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B2557-B827-0544-BA96-FEA89DCCB74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694DF60-32C9-954F-9C35-D7B2DD5CAFDC}" type="datetime1">
              <a:t>07-05-2023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CA307-26D5-1B45-AF75-17E0487BC4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969395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A5FE5-042E-644F-8D6A-DC8E3C5EE21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8D7981A-9F51-AE45-98CC-CBF3A0C6AAF2}" type="datetime1">
              <a:t>07-05-2023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0E81C-D115-C545-98BC-A04003B7041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4129180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BB7ABA-6A87-2340-9771-CE7DC18B4A70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E31D19-A240-1B44-AF8B-CAD61F6A91A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29A4BE2-31F3-A549-8997-DF599352461A}" type="datetime1">
              <a:t>07-05-2023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8B3FF-2C5B-194D-BE27-F8F5CB03162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411652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2AA30A-7BDB-3840-9219-85770CF076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4BD1066-FB45-3845-9CDC-5B994C4295CF}" type="datetime1">
              <a:t>07-05-2023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4351FD-7B1B-084C-8C67-91802E757A4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152287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9C182-4E5F-5545-95B4-460FA7A8DBD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610BD68-4F16-EE4B-89F4-8B760B0BF165}" type="datetime1">
              <a:t>07-05-2023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4C4E-1A9B-8F42-8578-4E207C21DA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996793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511642-C5EB-8949-9899-12D4A615F80C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7FB62-121D-B647-9D8C-D1ABFA31A7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B140A7-4AFC-1F40-90CB-EFCD3786F6D2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E437A7D-31BE-C946-B4C3-CCD9AEFE60E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543E42-590D-2E4E-8C57-E92B574E3B7D}" type="datetime1">
              <a:t>07-05-2023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763C40-C4D0-6445-ACDE-59420E83BF7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755666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0B3C4-0F98-DE4F-811F-E4B7407E0F62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D9021E-6D17-C843-9C93-C008DA46C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B92F9-B333-044A-A3A0-B15A197D00F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F08911E-102F-8D4D-BCD4-E520353FDCD3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5663C-56A2-B144-8994-C394B4A098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19631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0"/>
            <a:ext cx="12191998" cy="13716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60554-2A21-2E4E-8E6F-61D4F5B17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B35F6-556C-2A41-98CF-27BB29AAC276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142618-DDE1-5240-8D3B-728C29213A49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4DFC-B4D9-EC4B-8C67-42EA52D0521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43201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3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9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1" name="Streg"/>
          <p:cNvSpPr/>
          <p:nvPr/>
        </p:nvSpPr>
        <p:spPr>
          <a:xfrm>
            <a:off x="883129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8" y="3289300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200"/>
              </a:spcBef>
              <a:defRPr sz="3600"/>
            </a:lvl1pPr>
            <a:lvl2pPr>
              <a:spcBef>
                <a:spcPts val="1200"/>
              </a:spcBef>
              <a:defRPr sz="3600"/>
            </a:lvl2pPr>
            <a:lvl3pPr>
              <a:spcBef>
                <a:spcPts val="1200"/>
              </a:spcBef>
              <a:defRPr sz="3600"/>
            </a:lvl3pPr>
            <a:lvl4pPr>
              <a:spcBef>
                <a:spcPts val="1200"/>
              </a:spcBef>
              <a:defRPr sz="3600"/>
            </a:lvl4pPr>
            <a:lvl5pPr>
              <a:spcBef>
                <a:spcPts val="1200"/>
              </a:spcBef>
              <a:defRPr sz="3600"/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dirty="0"/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300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9" name="Streg"/>
          <p:cNvSpPr/>
          <p:nvPr/>
        </p:nvSpPr>
        <p:spPr>
          <a:xfrm rot="5400000">
            <a:off x="11262528" y="8077300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8" name="Streg">
            <a:extLst>
              <a:ext uri="{FF2B5EF4-FFF2-40B4-BE49-F238E27FC236}">
                <a16:creationId xmlns:a16="http://schemas.microsoft.com/office/drawing/2014/main" id="{7C118B16-A906-4780-A7C9-335C0D50F469}"/>
              </a:ext>
            </a:extLst>
          </p:cNvPr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200857"/>
      </p:ext>
    </p:extLst>
  </p:cSld>
  <p:clrMapOvr>
    <a:masterClrMapping/>
  </p:clrMapOvr>
  <p:transition spd="med"/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el &amp; undertite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952500" y="4965700"/>
            <a:ext cx="135001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3200" i="1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r>
              <a:t>Lorem Ipsum Dolor</a:t>
            </a:r>
          </a:p>
        </p:txBody>
      </p:sp>
      <p:sp>
        <p:nvSpPr>
          <p:cNvPr id="17" name="Titeltekst"/>
          <p:cNvSpPr txBox="1">
            <a:spLocks noGrp="1"/>
          </p:cNvSpPr>
          <p:nvPr>
            <p:ph type="title"/>
          </p:nvPr>
        </p:nvSpPr>
        <p:spPr>
          <a:xfrm>
            <a:off x="952500" y="5829300"/>
            <a:ext cx="13500100" cy="3340100"/>
          </a:xfrm>
          <a:prstGeom prst="rect">
            <a:avLst/>
          </a:prstGeom>
        </p:spPr>
        <p:txBody>
          <a:bodyPr/>
          <a:lstStyle/>
          <a:p>
            <a:r>
              <a:t>Titeltekst</a:t>
            </a:r>
          </a:p>
        </p:txBody>
      </p:sp>
      <p:sp>
        <p:nvSpPr>
          <p:cNvPr id="18" name="Brødtekst, niveau et…"/>
          <p:cNvSpPr txBox="1">
            <a:spLocks noGrp="1"/>
          </p:cNvSpPr>
          <p:nvPr>
            <p:ph type="body" sz="quarter" idx="1"/>
          </p:nvPr>
        </p:nvSpPr>
        <p:spPr>
          <a:xfrm>
            <a:off x="15532100" y="5829300"/>
            <a:ext cx="7950200" cy="3340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19" name="Lysbilled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9586213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7" y="3289299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299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566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38928" y="3289299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875167" y="3289299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3404847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6571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16594730" y="3289299"/>
            <a:ext cx="6767395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883126" y="3289298"/>
            <a:ext cx="14623200" cy="957598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34311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 og prik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4AC9E-8691-3E41-86D8-A1DD9721EB97}"/>
              </a:ext>
            </a:extLst>
          </p:cNvPr>
          <p:cNvSpPr/>
          <p:nvPr/>
        </p:nvSpPr>
        <p:spPr>
          <a:xfrm>
            <a:off x="285746" y="3883584"/>
            <a:ext cx="11905304" cy="83773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42486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876215"/>
            <a:ext cx="10115212" cy="2943610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accent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4572002"/>
            <a:ext cx="12191998" cy="7688956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9170D7-924F-5C48-95E5-5663BE4383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986168" y="-2448786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E9EEFC-CE26-B346-AB81-64E3441EB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15DBE-3965-C145-A1B2-4EF51695D4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0317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4853D3-495A-2B45-9A55-1CD91DC6E6AB}" type="datetime1">
              <a:t>07-05-2023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CF56E-1D2D-2243-B099-B77B60BB9E7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24644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28713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51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8FD01E-C2AF-0545-A1C8-D693A2F4D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445" y="2331366"/>
            <a:ext cx="11157110" cy="90017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999964C-223D-1848-BEFE-48231E458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DBB20DC-26EF-5D41-8DD9-B0052414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68D434-6EEF-A043-916B-48E5F63BD01D}" type="datetime1">
              <a:t>07-05-2023</a:t>
            </a:fld>
            <a:endParaRPr lang="en-DK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35A56E0-2ED3-4A4D-889C-6E665627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D40CF5C-382E-7E48-A2FE-1279B944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01322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1DF9F-FCCB-3645-BA95-B62B9261E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 b="45585"/>
          <a:stretch/>
        </p:blipFill>
        <p:spPr>
          <a:xfrm>
            <a:off x="5100478" y="5666564"/>
            <a:ext cx="1418304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FFB8350-112B-3743-9589-1F862B263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EF4D60-CCAA-B14C-B93E-67992D18D2C9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F85D0-41C0-8941-8437-04EAC765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EA48EE-223B-F64C-BAD5-5ABAC20D5251}" type="datetime1">
              <a:t>07-05-2023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8E51B-70E8-9B4A-BD67-F1D09F35C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C2A915D-CF57-5B4A-8581-AFFA9754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41942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820" y="3314410"/>
            <a:ext cx="1817808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1E398-75B3-B540-B8FE-95242F7AF79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79A4C8A1-72AE-464E-8FCD-BE6D6CC3E333}" type="datetime1">
              <a:t>07-05-2023</a:t>
            </a:fld>
            <a:endParaRPr lang="en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B0CB26-A08D-0E49-911D-09789AB725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78788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08ED0F-E8E3-3943-A399-5CF4A883E4B1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7A5AF-4C32-144D-9D36-346EC40D9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47F6E9A-388B-7843-84C7-47D1BD3D7CE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AEDF6B0-F5CD-E14B-A5A7-939223A3FACA}" type="datetime1">
              <a:t>07-05-2023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A4E30-54B8-D841-B7E1-F4FF79DF9C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8006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3FA64-DC2B-2A47-A6D8-471173CA4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25" r="44355" b="41854"/>
          <a:stretch/>
        </p:blipFill>
        <p:spPr>
          <a:xfrm>
            <a:off x="21928414" y="7927455"/>
            <a:ext cx="2546496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2F49D2-1D38-C549-AFD7-BAF7225423D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B363BC7-117B-7C42-849D-1BFCB9FAE5B8}" type="datetime1">
              <a:t>07-05-2023</a:t>
            </a:fld>
            <a:endParaRPr lang="en-DK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D1D94E-B680-E34F-945B-F0DCAC4BA2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67299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0142-BBA2-6642-97B4-666525D1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895877"/>
            <a:ext cx="18178080" cy="1595074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97DA2-A384-7842-8FE4-5D0E69845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3820" y="3314410"/>
            <a:ext cx="18178080" cy="8881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972E0-9713-4949-8065-02A4226D5A70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976090" y="895878"/>
            <a:ext cx="1707388" cy="17493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20AB8C-47EB-284B-BEF0-3CAC31FCFE86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Slide Number Placeholder 11">
            <a:extLst>
              <a:ext uri="{FF2B5EF4-FFF2-40B4-BE49-F238E27FC236}">
                <a16:creationId xmlns:a16="http://schemas.microsoft.com/office/drawing/2014/main" id="{76EEAD9F-26F0-DF48-B9B7-D3450C237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725379" y="6654271"/>
            <a:ext cx="2208810" cy="5674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buFontTx/>
              <a:buBlip>
                <a:blip r:embed="rId37"/>
              </a:buBlip>
              <a:defRPr sz="2800"/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FEAF04A-204F-AC49-871E-33511BA07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18148" y="12712698"/>
            <a:ext cx="16033752" cy="5591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5C2E710-BCD3-2041-8DB1-98969394E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73821" y="12712700"/>
            <a:ext cx="1928430" cy="559164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2400"/>
            </a:lvl1pPr>
          </a:lstStyle>
          <a:p>
            <a:fld id="{BAE43D5D-9ED8-6542-8FC8-5B1BBA98D061}" type="datetime1">
              <a:t>07-05-2023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31998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  <p:sldLayoutId id="2147483687" r:id="rId22"/>
    <p:sldLayoutId id="2147483688" r:id="rId23"/>
    <p:sldLayoutId id="2147483689" r:id="rId24"/>
    <p:sldLayoutId id="2147483690" r:id="rId25"/>
    <p:sldLayoutId id="2147483691" r:id="rId26"/>
    <p:sldLayoutId id="2147483692" r:id="rId27"/>
    <p:sldLayoutId id="2147483693" r:id="rId28"/>
    <p:sldLayoutId id="2147483694" r:id="rId29"/>
    <p:sldLayoutId id="2147483695" r:id="rId30"/>
    <p:sldLayoutId id="2147483696" r:id="rId31"/>
    <p:sldLayoutId id="2147483662" r:id="rId32"/>
    <p:sldLayoutId id="2147483663" r:id="rId33"/>
    <p:sldLayoutId id="2147483664" r:id="rId34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400" b="0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368300" indent="-368300" algn="l" defTabSz="1828800" rtl="0" eaLnBrk="1" latinLnBrk="0" hangingPunct="1">
        <a:lnSpc>
          <a:spcPct val="100000"/>
        </a:lnSpc>
        <a:spcBef>
          <a:spcPts val="2000"/>
        </a:spcBef>
        <a:buFontTx/>
        <a:buBlip>
          <a:blip r:embed="rId37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714376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7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6" indent="-36830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7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1431926" indent="-34925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7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4pPr>
      <a:lvl5pPr marL="1778000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7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2">
          <p15:clr>
            <a:srgbClr val="F26B43"/>
          </p15:clr>
        </p15:guide>
        <p15:guide id="2" pos="3840">
          <p15:clr>
            <a:srgbClr val="F26B43"/>
          </p15:clr>
        </p15:guide>
        <p15:guide id="3" pos="1059">
          <p15:clr>
            <a:srgbClr val="F26B43"/>
          </p15:clr>
        </p15:guide>
        <p15:guide id="4" pos="67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eb Construc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Bootstrap components</a:t>
            </a:r>
            <a:endParaRPr dirty="0"/>
          </a:p>
        </p:txBody>
      </p:sp>
      <p:sp>
        <p:nvSpPr>
          <p:cNvPr id="137" name="V2 - M1 - 201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/>
              <a:t>Carousel</a:t>
            </a:r>
            <a:r>
              <a:rPr lang="da-DK" dirty="0"/>
              <a:t>, </a:t>
            </a:r>
            <a:r>
              <a:rPr lang="da-DK" dirty="0" err="1"/>
              <a:t>accordion</a:t>
            </a:r>
            <a:r>
              <a:rPr lang="da-DK"/>
              <a:t>, menus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4B5B15-C4A1-4319-9B21-B2072E224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Bootstrap </a:t>
            </a:r>
            <a:r>
              <a:rPr lang="da-DK" dirty="0" err="1"/>
              <a:t>carousel</a:t>
            </a:r>
            <a:r>
              <a:rPr lang="da-DK" dirty="0"/>
              <a:t> (slideshow)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B5003EDE-B1E9-4571-8142-8AD86AB8DF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1200"/>
              </a:spcBef>
            </a:pPr>
            <a:r>
              <a:rPr lang="da-DK" dirty="0"/>
              <a:t>Du kan ved hjælp af ganske få klasser lave et pænt, </a:t>
            </a:r>
            <a:r>
              <a:rPr lang="da-DK" dirty="0" err="1"/>
              <a:t>responsivt</a:t>
            </a:r>
            <a:r>
              <a:rPr lang="da-DK" dirty="0"/>
              <a:t> slideshow med </a:t>
            </a:r>
            <a:r>
              <a:rPr lang="da-DK" dirty="0" err="1"/>
              <a:t>bootstrap</a:t>
            </a:r>
            <a:endParaRPr lang="da-DK" dirty="0"/>
          </a:p>
          <a:p>
            <a:pPr>
              <a:spcBef>
                <a:spcPts val="1200"/>
              </a:spcBef>
              <a:tabLst>
                <a:tab pos="990600" algn="l"/>
                <a:tab pos="1695450" algn="l"/>
                <a:tab pos="2324100" algn="l"/>
              </a:tabLst>
            </a:pPr>
            <a:r>
              <a:rPr lang="da-DK" dirty="0"/>
              <a:t>Et af dine elementer skal have klassen </a:t>
            </a:r>
            <a:r>
              <a:rPr lang="da-DK" dirty="0" err="1"/>
              <a:t>active</a:t>
            </a:r>
            <a:r>
              <a:rPr lang="da-DK" dirty="0"/>
              <a:t> fra starten af, ellers ved slideshowet ikke, hvilket billede det skal vise, når siden loades</a:t>
            </a:r>
            <a:br>
              <a:rPr lang="da-DK" dirty="0"/>
            </a:br>
            <a:br>
              <a:rPr lang="da-DK" dirty="0"/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&lt;div id="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carouselExample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" class="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carousel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slide"&gt;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	&lt;div class="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carousel-inner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		&lt;div class="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carousel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-item 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active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			&lt;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="..." class="d-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w-100" alt="..."&gt;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		&lt;/div&gt;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		&lt;div class="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carousel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-item"&gt;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			&lt;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="..." class="d-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w-100" alt="..."&gt;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		&lt;/div&gt;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		&lt;div class="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carousel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-item"&gt;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			&lt;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="..." class="d-</a:t>
            </a:r>
            <a:r>
              <a:rPr lang="da-DK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w-100" alt="..."&gt;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		&lt;/div&gt;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	&lt;/div&gt;</a:t>
            </a:r>
            <a:b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&lt;/div&gt;</a:t>
            </a:r>
            <a:endParaRPr lang="da-DK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F79CDAD9-F589-4B82-949B-7CCDA05D352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" b="629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A43C350C-6A34-4517-8CD3-0C1FE68D90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17769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845508-91F7-4A5B-9921-BDB072DC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Bootstrap </a:t>
            </a:r>
            <a:r>
              <a:rPr lang="da-DK" dirty="0" err="1"/>
              <a:t>carousel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2BD2AA58-F4C0-49A2-B41F-6C9DD43E1B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Du finder dokumentationen for </a:t>
            </a:r>
            <a:r>
              <a:rPr lang="da-DK" dirty="0" err="1"/>
              <a:t>Carousels</a:t>
            </a:r>
            <a:r>
              <a:rPr lang="da-DK" dirty="0"/>
              <a:t> under Components</a:t>
            </a:r>
          </a:p>
          <a:p>
            <a:r>
              <a:rPr lang="da-DK" dirty="0"/>
              <a:t>Vær opmærksom på, at når du ser kode-eksempler, som henviser til </a:t>
            </a:r>
            <a:r>
              <a:rPr lang="da-DK" dirty="0" err="1"/>
              <a:t>aria</a:t>
            </a:r>
            <a:r>
              <a:rPr lang="da-DK" dirty="0"/>
              <a:t>, så står det for </a:t>
            </a:r>
            <a:r>
              <a:rPr lang="da-DK" dirty="0" err="1"/>
              <a:t>Accessible</a:t>
            </a:r>
            <a:r>
              <a:rPr lang="da-DK" dirty="0"/>
              <a:t> Rich Internet Applications, som er nogle attributter, der anvendes i forbindelse med </a:t>
            </a:r>
            <a:r>
              <a:rPr lang="da-DK" dirty="0" err="1"/>
              <a:t>accessibility</a:t>
            </a:r>
            <a:r>
              <a:rPr lang="da-DK" dirty="0"/>
              <a:t> (at gøre internettet tilgængeligt for alle – fx ved at bruge </a:t>
            </a:r>
            <a:r>
              <a:rPr lang="da-DK" dirty="0" err="1"/>
              <a:t>screenreaders</a:t>
            </a:r>
            <a:r>
              <a:rPr lang="da-DK" dirty="0"/>
              <a:t>)</a:t>
            </a:r>
          </a:p>
          <a:p>
            <a:r>
              <a:rPr lang="da-DK" dirty="0"/>
              <a:t>Det samme gør sig gældende fx for klassen sr-</a:t>
            </a:r>
            <a:r>
              <a:rPr lang="da-DK" dirty="0" err="1"/>
              <a:t>only</a:t>
            </a:r>
            <a:r>
              <a:rPr lang="da-DK" dirty="0"/>
              <a:t> (screen </a:t>
            </a:r>
            <a:r>
              <a:rPr lang="da-DK" dirty="0" err="1"/>
              <a:t>readers</a:t>
            </a:r>
            <a:r>
              <a:rPr lang="da-DK" dirty="0"/>
              <a:t> </a:t>
            </a:r>
            <a:r>
              <a:rPr lang="da-DK" dirty="0" err="1"/>
              <a:t>only</a:t>
            </a:r>
            <a:r>
              <a:rPr lang="da-DK" dirty="0"/>
              <a:t>)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B76C31C5-AFD1-43B5-B691-8A5C1DEE701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" b="525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E1614D21-F6A0-48E9-B061-88782A4147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18432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E6B0B4-3D69-4C9E-87E3-04594460C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Accordion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DBE5BE3-4C1E-4953-A84F-390F574AE28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Dokumentation for </a:t>
            </a:r>
            <a:r>
              <a:rPr lang="da-DK" dirty="0" err="1"/>
              <a:t>accordions</a:t>
            </a:r>
            <a:r>
              <a:rPr lang="da-DK" dirty="0"/>
              <a:t> finder du under Components</a:t>
            </a:r>
          </a:p>
          <a:p>
            <a:r>
              <a:rPr lang="da-DK" dirty="0" err="1"/>
              <a:t>Accordions</a:t>
            </a:r>
            <a:r>
              <a:rPr lang="da-DK" dirty="0"/>
              <a:t> bruges ofte til at spare plads - hvis du skal vise flere forskellige punkter, men de kommer til at fylde for meget på skærmen</a:t>
            </a:r>
          </a:p>
          <a:p>
            <a:r>
              <a:rPr lang="da-DK" dirty="0"/>
              <a:t>Eller hvis du gerne vil have at brugeren kan se alle de mulige punkter, som de kan åbne og læse mere om</a:t>
            </a:r>
          </a:p>
          <a:p>
            <a:r>
              <a:rPr lang="da-DK" dirty="0"/>
              <a:t>Bootstrap giver også mulighed for at åbne eller lukke den øverste - og lukke åbne punkter, hvis du åbner et andet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6F724EEC-4605-4493-B05F-DAD3534F01D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14986168" y="4350906"/>
            <a:ext cx="7823010" cy="7186448"/>
          </a:xfrm>
          <a:prstGeom prst="rect">
            <a:avLst/>
          </a:prstGeom>
        </p:spPr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04FF607E-08CD-4DE0-9FEB-74D46DE672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98233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C0385-0835-4DCF-A980-1E85850A6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Bootstrap menu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7878FB5-CD97-4B1C-B803-E7A4AE3728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>
              <a:spcBef>
                <a:spcPts val="1200"/>
              </a:spcBef>
            </a:pPr>
            <a:r>
              <a:rPr lang="da-DK" dirty="0"/>
              <a:t>Dokumentation om menuer findes under punktet Components</a:t>
            </a:r>
          </a:p>
          <a:p>
            <a:pPr>
              <a:spcBef>
                <a:spcPts val="1200"/>
              </a:spcBef>
            </a:pPr>
            <a:r>
              <a:rPr lang="da-DK" dirty="0"/>
              <a:t>Vær opmærksom på, at </a:t>
            </a:r>
            <a:r>
              <a:rPr lang="da-DK" dirty="0" err="1"/>
              <a:t>bootstrap</a:t>
            </a:r>
            <a:r>
              <a:rPr lang="da-DK" dirty="0"/>
              <a:t> har to </a:t>
            </a:r>
            <a:r>
              <a:rPr lang="da-DK" dirty="0" err="1"/>
              <a:t>hovedklasser</a:t>
            </a:r>
            <a:r>
              <a:rPr lang="da-DK" dirty="0"/>
              <a:t> til menuer: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.nav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.</a:t>
            </a:r>
            <a:r>
              <a:rPr lang="da-DK" dirty="0" err="1"/>
              <a:t>navbar</a:t>
            </a:r>
            <a:endParaRPr lang="da-DK" dirty="0"/>
          </a:p>
          <a:p>
            <a:pPr>
              <a:spcBef>
                <a:spcPts val="1200"/>
              </a:spcBef>
            </a:pPr>
            <a:r>
              <a:rPr lang="da-DK" dirty="0"/>
              <a:t>.</a:t>
            </a:r>
            <a:r>
              <a:rPr lang="da-DK" dirty="0" err="1"/>
              <a:t>navbar</a:t>
            </a:r>
            <a:r>
              <a:rPr lang="da-DK" dirty="0"/>
              <a:t> er lidt mere avanceret (har mere styling) end .nav, som er en meget simpel menu</a:t>
            </a:r>
          </a:p>
          <a:p>
            <a:pPr>
              <a:spcBef>
                <a:spcPts val="1200"/>
              </a:spcBef>
            </a:pPr>
            <a:r>
              <a:rPr lang="da-DK" dirty="0"/>
              <a:t>Om du skal bruge den ene eller den anden afhænger af, hvor avanceret din menu skal være og hvor meget den skal kunne tilpasses</a:t>
            </a:r>
          </a:p>
          <a:p>
            <a:pPr>
              <a:spcBef>
                <a:spcPts val="1200"/>
              </a:spcBef>
            </a:pPr>
            <a:r>
              <a:rPr lang="da-DK" dirty="0"/>
              <a:t>.nav bruges ofte til menuer i et niveau</a:t>
            </a:r>
          </a:p>
          <a:p>
            <a:pPr>
              <a:spcBef>
                <a:spcPts val="1200"/>
              </a:spcBef>
            </a:pPr>
            <a:r>
              <a:rPr lang="da-DK" dirty="0"/>
              <a:t>.</a:t>
            </a:r>
            <a:r>
              <a:rPr lang="da-DK" dirty="0" err="1"/>
              <a:t>navbar</a:t>
            </a:r>
            <a:r>
              <a:rPr lang="da-DK" dirty="0"/>
              <a:t> bruges ofte til menuer med undermenuer (</a:t>
            </a:r>
            <a:r>
              <a:rPr lang="da-DK" dirty="0" err="1"/>
              <a:t>dropdowns</a:t>
            </a:r>
            <a:r>
              <a:rPr lang="da-DK" dirty="0"/>
              <a:t>)</a:t>
            </a:r>
          </a:p>
          <a:p>
            <a:pPr>
              <a:spcBef>
                <a:spcPts val="1200"/>
              </a:spcBef>
            </a:pPr>
            <a:r>
              <a:rPr lang="da-DK" dirty="0"/>
              <a:t>Du skal altid have en .</a:t>
            </a:r>
            <a:r>
              <a:rPr lang="da-DK" dirty="0" err="1"/>
              <a:t>navbar-expand</a:t>
            </a:r>
            <a:r>
              <a:rPr lang="da-DK" dirty="0"/>
              <a:t>-{</a:t>
            </a:r>
            <a:r>
              <a:rPr lang="da-DK" dirty="0" err="1"/>
              <a:t>breakpoint</a:t>
            </a:r>
            <a:r>
              <a:rPr lang="da-DK" dirty="0"/>
              <a:t>}, hvis du vil have en menu, der vises horisontalt på visse størrelser viewport (fra {</a:t>
            </a:r>
            <a:r>
              <a:rPr lang="da-DK" dirty="0" err="1"/>
              <a:t>breakpoint</a:t>
            </a:r>
            <a:r>
              <a:rPr lang="da-DK" dirty="0"/>
              <a:t>} og op), og som vises vertikalt på mindre viewports (det skrives på øverste niveau – oftest dit &lt;nav&gt; tag, hvor også din .</a:t>
            </a:r>
            <a:r>
              <a:rPr lang="da-DK" dirty="0" err="1"/>
              <a:t>navbar</a:t>
            </a:r>
            <a:r>
              <a:rPr lang="da-DK" dirty="0"/>
              <a:t> klasse skal være)</a:t>
            </a:r>
          </a:p>
        </p:txBody>
      </p:sp>
      <p:pic>
        <p:nvPicPr>
          <p:cNvPr id="8" name="Pladsholder til billede 7">
            <a:extLst>
              <a:ext uri="{FF2B5EF4-FFF2-40B4-BE49-F238E27FC236}">
                <a16:creationId xmlns:a16="http://schemas.microsoft.com/office/drawing/2014/main" id="{7C5898FC-8A8C-4E93-91A1-CC75E1314EC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" b="647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0E5D5490-07B6-44B1-8734-C133ECC579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28967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9D4952C-9127-4F2D-939A-29AFD990C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  <a:tabLst>
                <a:tab pos="6108700" algn="l"/>
              </a:tabLst>
            </a:pPr>
            <a:r>
              <a:rPr lang="da-DK" dirty="0"/>
              <a:t>Andre vigtige klasser i forbindelse med menuer:</a:t>
            </a:r>
          </a:p>
          <a:p>
            <a:pPr lvl="1">
              <a:spcBef>
                <a:spcPts val="1200"/>
              </a:spcBef>
              <a:tabLst>
                <a:tab pos="6108700" algn="l"/>
              </a:tabLst>
            </a:pPr>
            <a:r>
              <a:rPr lang="da-DK" sz="3200" dirty="0" err="1"/>
              <a:t>Navbar-toggler</a:t>
            </a:r>
            <a:r>
              <a:rPr lang="da-DK" sz="3200" dirty="0"/>
              <a:t> 	bruges til at åbne og lukke en hamburger menu</a:t>
            </a:r>
          </a:p>
          <a:p>
            <a:pPr lvl="1">
              <a:spcBef>
                <a:spcPts val="1200"/>
              </a:spcBef>
              <a:tabLst>
                <a:tab pos="6108700" algn="l"/>
              </a:tabLst>
            </a:pPr>
            <a:r>
              <a:rPr lang="da-DK" sz="3200" dirty="0" err="1"/>
              <a:t>Navbar-toggler-icon</a:t>
            </a:r>
            <a:r>
              <a:rPr lang="da-DK" sz="3200" dirty="0"/>
              <a:t>	er selve dit hamburger menu ikon</a:t>
            </a:r>
          </a:p>
          <a:p>
            <a:pPr lvl="1">
              <a:spcBef>
                <a:spcPts val="1200"/>
              </a:spcBef>
              <a:tabLst>
                <a:tab pos="6108700" algn="l"/>
              </a:tabLst>
            </a:pPr>
            <a:r>
              <a:rPr lang="da-DK" sz="3200" dirty="0" err="1"/>
              <a:t>Navbar</a:t>
            </a:r>
            <a:r>
              <a:rPr lang="da-DK" sz="3200" dirty="0"/>
              <a:t>-nav	sættes på den &lt;</a:t>
            </a:r>
            <a:r>
              <a:rPr lang="da-DK" sz="3200" dirty="0" err="1"/>
              <a:t>ul</a:t>
            </a:r>
            <a:r>
              <a:rPr lang="da-DK" sz="3200" dirty="0"/>
              <a:t>&gt;, der indeholder menupunkterne</a:t>
            </a:r>
            <a:br>
              <a:rPr lang="da-DK" sz="3200" dirty="0"/>
            </a:br>
            <a:r>
              <a:rPr lang="da-DK" sz="3200" dirty="0"/>
              <a:t>	giver en menu i fuld højde, der understøtter drop-</a:t>
            </a:r>
            <a:r>
              <a:rPr lang="da-DK" sz="3200" dirty="0" err="1"/>
              <a:t>down</a:t>
            </a:r>
            <a:r>
              <a:rPr lang="da-DK" sz="3200" dirty="0"/>
              <a:t> undermenuer</a:t>
            </a:r>
          </a:p>
          <a:p>
            <a:pPr lvl="1">
              <a:spcBef>
                <a:spcPts val="1200"/>
              </a:spcBef>
              <a:tabLst>
                <a:tab pos="6108700" algn="l"/>
              </a:tabLst>
            </a:pPr>
            <a:r>
              <a:rPr lang="da-DK" sz="3200" dirty="0"/>
              <a:t>Nav-item	sættes på dine &lt;li&gt; elementer, som indeholder links</a:t>
            </a:r>
          </a:p>
          <a:p>
            <a:pPr lvl="1">
              <a:spcBef>
                <a:spcPts val="1200"/>
              </a:spcBef>
              <a:tabLst>
                <a:tab pos="6108700" algn="l"/>
              </a:tabLst>
            </a:pPr>
            <a:r>
              <a:rPr lang="da-DK" sz="3200" dirty="0"/>
              <a:t>Nav-link	sættes på dine &lt;a&gt; elementer</a:t>
            </a:r>
          </a:p>
          <a:p>
            <a:pPr lvl="1">
              <a:spcBef>
                <a:spcPts val="1200"/>
              </a:spcBef>
              <a:tabLst>
                <a:tab pos="6108700" algn="l"/>
              </a:tabLst>
            </a:pPr>
            <a:r>
              <a:rPr lang="da-DK" sz="3200" dirty="0" err="1"/>
              <a:t>Dropdown</a:t>
            </a:r>
            <a:r>
              <a:rPr lang="da-DK" sz="3200" dirty="0"/>
              <a:t>	sættes på det &lt;li&gt; element, som skal indeholde undermenuen</a:t>
            </a:r>
          </a:p>
          <a:p>
            <a:pPr lvl="1">
              <a:spcBef>
                <a:spcPts val="1200"/>
              </a:spcBef>
              <a:tabLst>
                <a:tab pos="6108700" algn="l"/>
              </a:tabLst>
            </a:pPr>
            <a:r>
              <a:rPr lang="da-DK" sz="3200" dirty="0" err="1"/>
              <a:t>Dropdown-toggle</a:t>
            </a:r>
            <a:r>
              <a:rPr lang="da-DK" sz="3200" dirty="0"/>
              <a:t>	sættes på det &lt;a&gt; element, man trykker på for at åbne undermenuen</a:t>
            </a:r>
          </a:p>
          <a:p>
            <a:pPr lvl="1">
              <a:spcBef>
                <a:spcPts val="1200"/>
              </a:spcBef>
              <a:tabLst>
                <a:tab pos="6108700" algn="l"/>
              </a:tabLst>
            </a:pPr>
            <a:r>
              <a:rPr lang="da-DK" sz="3200" dirty="0" err="1"/>
              <a:t>Dropdown</a:t>
            </a:r>
            <a:r>
              <a:rPr lang="da-DK" sz="3200" dirty="0"/>
              <a:t>-menu	sættes udenom de links, der skal være i </a:t>
            </a:r>
            <a:r>
              <a:rPr lang="da-DK" sz="3200" dirty="0" err="1"/>
              <a:t>dropdown</a:t>
            </a:r>
            <a:r>
              <a:rPr lang="da-DK" sz="3200" dirty="0"/>
              <a:t> menuen – oftest i en 	selvstændig &lt;div&gt;</a:t>
            </a:r>
          </a:p>
          <a:p>
            <a:pPr lvl="1">
              <a:spcBef>
                <a:spcPts val="1200"/>
              </a:spcBef>
              <a:tabLst>
                <a:tab pos="6108700" algn="l"/>
              </a:tabLst>
            </a:pPr>
            <a:r>
              <a:rPr lang="da-DK" sz="3200" dirty="0" err="1"/>
              <a:t>Dropdown</a:t>
            </a:r>
            <a:r>
              <a:rPr lang="da-DK" sz="3200" dirty="0"/>
              <a:t>-item	sættes på &lt;a&gt; elementerne i </a:t>
            </a:r>
            <a:r>
              <a:rPr lang="da-DK" sz="3200" dirty="0" err="1"/>
              <a:t>dropdown</a:t>
            </a:r>
            <a:r>
              <a:rPr lang="da-DK" sz="3200" dirty="0"/>
              <a:t> menuen</a:t>
            </a:r>
          </a:p>
          <a:p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C3EE038-BE87-4CE6-8E8F-43B60D6F1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Bootstrap menu</a:t>
            </a:r>
          </a:p>
        </p:txBody>
      </p:sp>
    </p:spTree>
    <p:extLst>
      <p:ext uri="{BB962C8B-B14F-4D97-AF65-F5344CB8AC3E}">
        <p14:creationId xmlns:p14="http://schemas.microsoft.com/office/powerpoint/2010/main" val="3008450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C838D0-A93F-4698-B9C7-39C105D5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Bootstrap menu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A4EB5D9E-694D-4748-B3C7-33200992CCC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Du kan også indsætte dit website eller din virksomheds navn i din menu med klassen .</a:t>
            </a:r>
            <a:r>
              <a:rPr lang="da-DK" dirty="0" err="1"/>
              <a:t>navbar</a:t>
            </a:r>
            <a:r>
              <a:rPr lang="da-DK" dirty="0"/>
              <a:t>-brand</a:t>
            </a:r>
          </a:p>
          <a:p>
            <a:pPr lvl="1"/>
            <a:r>
              <a:rPr lang="da-DK" dirty="0"/>
              <a:t>Den vil så placere sig længst ude til venstre og kan laves til et link til forsiden</a:t>
            </a:r>
          </a:p>
          <a:p>
            <a:pPr lvl="1"/>
            <a:r>
              <a:rPr lang="da-DK" dirty="0"/>
              <a:t>Vær opmærksom på, at hvis du vil centrere dine menupunkter, så tager .</a:t>
            </a:r>
            <a:r>
              <a:rPr lang="da-DK" dirty="0" err="1"/>
              <a:t>navbar</a:t>
            </a:r>
            <a:r>
              <a:rPr lang="da-DK" dirty="0"/>
              <a:t>-brand en del af pladsen i din </a:t>
            </a:r>
            <a:r>
              <a:rPr lang="da-DK" dirty="0" err="1"/>
              <a:t>navbar</a:t>
            </a:r>
            <a:r>
              <a:rPr lang="da-DK" dirty="0"/>
              <a:t> (den plads trækkes fra den samlede plads), så dine menupunkter bliver ikke 100% centreret i hele navbaren – de bliver kun centreret i den plads, der er tilbage, når man trækker brand-navnet fra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7B5D3321-9805-45EC-8D62-1263ABCFA3D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0AA1A074-1D4E-41A1-AEB4-18F2A95491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27710528"/>
      </p:ext>
    </p:extLst>
  </p:cSld>
  <p:clrMapOvr>
    <a:masterClrMapping/>
  </p:clrMapOvr>
</p:sld>
</file>

<file path=ppt/theme/theme1.xml><?xml version="1.0" encoding="utf-8"?>
<a:theme xmlns:a="http://schemas.openxmlformats.org/drawingml/2006/main" name="AspIT">
  <a:themeElements>
    <a:clrScheme name="AspI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94541"/>
      </a:accent1>
      <a:accent2>
        <a:srgbClr val="FF5747"/>
      </a:accent2>
      <a:accent3>
        <a:srgbClr val="286759"/>
      </a:accent3>
      <a:accent4>
        <a:srgbClr val="919191"/>
      </a:accent4>
      <a:accent5>
        <a:srgbClr val="091918"/>
      </a:accent5>
      <a:accent6>
        <a:srgbClr val="389D88"/>
      </a:accent6>
      <a:hlink>
        <a:srgbClr val="FF5746"/>
      </a:hlink>
      <a:folHlink>
        <a:srgbClr val="FF5746"/>
      </a:folHlink>
    </a:clrScheme>
    <a:fontScheme name="AspI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IBM Plex Mono"/>
        <a:ea typeface="IBM Plex Mono"/>
        <a:cs typeface="IBM Plex Mono"/>
      </a:majorFont>
      <a:minorFont>
        <a:latin typeface="IBM Plex Mono"/>
        <a:ea typeface="IBM Plex Mono"/>
        <a:cs typeface="IBM Plex Mono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>
          <a:outerShdw blurRad="635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30000"/>
          </a:lnSpc>
          <a:spcBef>
            <a:spcPts val="250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66635F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2AA98BE77D1A458521DBA3750F9CCF" ma:contentTypeVersion="13" ma:contentTypeDescription="Opret et nyt dokument." ma:contentTypeScope="" ma:versionID="eb7d91b5d6b05e4f282f052282cc77b8">
  <xsd:schema xmlns:xsd="http://www.w3.org/2001/XMLSchema" xmlns:xs="http://www.w3.org/2001/XMLSchema" xmlns:p="http://schemas.microsoft.com/office/2006/metadata/properties" xmlns:ns2="124eee8e-a453-4d03-97ae-e597d1bf9971" xmlns:ns3="aa423d99-4979-4218-8d0c-b8f011706b27" targetNamespace="http://schemas.microsoft.com/office/2006/metadata/properties" ma:root="true" ma:fieldsID="eb993a132503ed963decfc03381691fa" ns2:_="" ns3:_="">
    <xsd:import namespace="124eee8e-a453-4d03-97ae-e597d1bf9971"/>
    <xsd:import namespace="aa423d99-4979-4218-8d0c-b8f011706b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4eee8e-a453-4d03-97ae-e597d1bf9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illedmærker" ma:readOnly="false" ma:fieldId="{5cf76f15-5ced-4ddc-b409-7134ff3c332f}" ma:taxonomyMulti="true" ma:sspId="386ca3c2-92b5-467d-bbcf-cd8964db9f5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23d99-4979-4218-8d0c-b8f011706b27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8253bed-7e8b-4af0-9b2a-2b25ab73ea5c}" ma:internalName="TaxCatchAll" ma:showField="CatchAllData" ma:web="aa423d99-4979-4218-8d0c-b8f011706b2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24eee8e-a453-4d03-97ae-e597d1bf9971">
      <Terms xmlns="http://schemas.microsoft.com/office/infopath/2007/PartnerControls"/>
    </lcf76f155ced4ddcb4097134ff3c332f>
    <TaxCatchAll xmlns="aa423d99-4979-4218-8d0c-b8f011706b2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D9AA5F-1C7B-4F62-84D1-2D9305A084C4}"/>
</file>

<file path=customXml/itemProps2.xml><?xml version="1.0" encoding="utf-8"?>
<ds:datastoreItem xmlns:ds="http://schemas.openxmlformats.org/officeDocument/2006/customXml" ds:itemID="{CB01E699-5C75-45CE-8DD4-B1F3314D2F61}"/>
</file>

<file path=customXml/itemProps3.xml><?xml version="1.0" encoding="utf-8"?>
<ds:datastoreItem xmlns:ds="http://schemas.openxmlformats.org/officeDocument/2006/customXml" ds:itemID="{CC2D1505-2673-4164-8329-11DDEDB4BF57}"/>
</file>

<file path=docProps/app.xml><?xml version="1.0" encoding="utf-8"?>
<Properties xmlns="http://schemas.openxmlformats.org/officeDocument/2006/extended-properties" xmlns:vt="http://schemas.openxmlformats.org/officeDocument/2006/docPropsVTypes">
  <Template>V31-avanceret-SCSS</Template>
  <TotalTime>7417</TotalTime>
  <Words>715</Words>
  <Application>Microsoft Office PowerPoint</Application>
  <PresentationFormat>Brugerdefineret</PresentationFormat>
  <Paragraphs>39</Paragraphs>
  <Slides>7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7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Neue</vt:lpstr>
      <vt:lpstr>IBM Plex Sans</vt:lpstr>
      <vt:lpstr>AspIT</vt:lpstr>
      <vt:lpstr>Bootstrap components</vt:lpstr>
      <vt:lpstr>Bootstrap carousel (slideshow)</vt:lpstr>
      <vt:lpstr>Bootstrap carousel</vt:lpstr>
      <vt:lpstr>Accordion</vt:lpstr>
      <vt:lpstr>Bootstrap menu</vt:lpstr>
      <vt:lpstr>Bootstrap menu</vt:lpstr>
      <vt:lpstr>Bootstrap menu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Construction</dc:title>
  <dc:creator>Eskild Enemark</dc:creator>
  <cp:lastModifiedBy>Hanne Lund</cp:lastModifiedBy>
  <cp:revision>227</cp:revision>
  <dcterms:modified xsi:type="dcterms:W3CDTF">2023-05-07T18:12:45Z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ContentTypeId">
    <vt:lpwstr>0x010100B42AA98BE77D1A458521DBA3750F9CCF</vt:lpwstr>
  </property>
</Properties>
</file>